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929" r:id="rId3"/>
    <p:sldId id="911" r:id="rId4"/>
    <p:sldId id="938" r:id="rId5"/>
    <p:sldId id="295" r:id="rId6"/>
    <p:sldId id="916" r:id="rId7"/>
    <p:sldId id="920" r:id="rId8"/>
    <p:sldId id="921" r:id="rId9"/>
    <p:sldId id="941" r:id="rId10"/>
    <p:sldId id="942" r:id="rId11"/>
    <p:sldId id="943" r:id="rId12"/>
    <p:sldId id="944" r:id="rId13"/>
    <p:sldId id="905" r:id="rId14"/>
    <p:sldId id="906" r:id="rId15"/>
    <p:sldId id="912" r:id="rId16"/>
    <p:sldId id="913" r:id="rId17"/>
    <p:sldId id="940" r:id="rId18"/>
    <p:sldId id="1038" r:id="rId19"/>
    <p:sldId id="914" r:id="rId20"/>
    <p:sldId id="891" r:id="rId21"/>
    <p:sldId id="448" r:id="rId22"/>
    <p:sldId id="939" r:id="rId23"/>
    <p:sldId id="945" r:id="rId24"/>
    <p:sldId id="946" r:id="rId25"/>
    <p:sldId id="360" r:id="rId26"/>
    <p:sldId id="361" r:id="rId27"/>
    <p:sldId id="362" r:id="rId28"/>
    <p:sldId id="768" r:id="rId29"/>
    <p:sldId id="363" r:id="rId30"/>
    <p:sldId id="364" r:id="rId31"/>
    <p:sldId id="91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sz="4000" dirty="0"/>
              <a:t>Machine Learning</a:t>
            </a:r>
            <a:br>
              <a:rPr lang="en-US"/>
            </a:br>
            <a:br>
              <a:rPr lang="en-US"/>
            </a:br>
            <a:r>
              <a:rPr lang="en-US" sz="4400"/>
              <a:t>Premalatha </a:t>
            </a:r>
            <a:r>
              <a:rPr lang="en-US" sz="4400" dirty="0"/>
              <a:t>T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FF11F-FA41-E84A-2F3A-59B1FCD9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55" y="793615"/>
            <a:ext cx="7042956" cy="50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6AF92-4439-B67C-3452-C2970F14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89" y="797369"/>
            <a:ext cx="7985760" cy="51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8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6020E-FE52-56B8-DFF8-8D923C07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8" y="591460"/>
            <a:ext cx="7747177" cy="55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7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615F8-B78B-CAB6-F7C9-907B91E6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9" y="319598"/>
            <a:ext cx="8538096" cy="60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2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E3FCE-6FCA-48D4-797D-AE7CAB73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84" y="391577"/>
            <a:ext cx="8071104" cy="57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8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E9FAB-E376-9473-6BD9-FCD3278C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06" y="1096180"/>
            <a:ext cx="9047575" cy="40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F9813-563E-0DA3-A662-B8B3EC66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380574"/>
            <a:ext cx="1028843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8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C1FD1-26E1-4923-66AD-E8E3F319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014075"/>
            <a:ext cx="811643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6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939" y="130910"/>
            <a:ext cx="9022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Introduction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740" y="1208128"/>
            <a:ext cx="89119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3444240"/>
            <a:ext cx="3510280" cy="1751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0-BvB9HLIj41j6yd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0" y="3257550"/>
            <a:ext cx="4312920" cy="3234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0" y="3257550"/>
            <a:ext cx="110680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299" y="822728"/>
            <a:ext cx="92624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free and open-source distribution of the Python and R programming languages for scientific computing (data science, machine learning applications, large-scale data processing, predictive analytics, etc.), that aims to simplify package management and deployment. The distribution includes data-science packages suitable for Windows, Linux,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developed and maintained by Anaconda, Inc., which was founded by Peter Wang and Travis Oliphant in 2012.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Anaconda, Inc. product, it is also known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Distribution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Individual Edition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other products from the company are Anaconda Team Edition and Anaconda Enterprise Edition, which are both not free.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34" y="4762147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0752" y="694391"/>
            <a:ext cx="9222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the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software download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https://www.anaconda.com/products/individual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it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instructions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Version : Anaconda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26" y="2633383"/>
            <a:ext cx="3693329" cy="1842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40" y="2929412"/>
            <a:ext cx="5165627" cy="27557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 descr="installing-anaconda-pytho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172210"/>
            <a:ext cx="7929880" cy="476504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66" y="2507653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48293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12161" y="732934"/>
          <a:ext cx="8213725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33415" imgH="8609330" progId="Word.Document.12">
                  <p:embed/>
                </p:oleObj>
              </mc:Choice>
              <mc:Fallback>
                <p:oleObj name="Document" r:id="rId3" imgW="5733415" imgH="860933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2161" y="732934"/>
                        <a:ext cx="8213725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ML,AI and 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Data and how its helpful in decision making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Real-world 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 of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571" y="130910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8969" y="2435902"/>
            <a:ext cx="1002631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use pip, you can install it with: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 notebook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run the notebook, run the following command at the Terminal (Mac/Linux) or Command Prompt (Windows):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5F86-6776-9F1C-13CE-F2ED88E8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29"/>
            <a:ext cx="10515600" cy="1558834"/>
          </a:xfrm>
        </p:spPr>
        <p:txBody>
          <a:bodyPr/>
          <a:lstStyle/>
          <a:p>
            <a:pPr algn="ctr"/>
            <a:r>
              <a:rPr lang="en-IN" b="1" dirty="0"/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345535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05BE4-43DD-74FB-412F-D692DE02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556811"/>
            <a:ext cx="905953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5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365</Words>
  <Application>Microsoft Office PowerPoint</Application>
  <PresentationFormat>Widescreen</PresentationFormat>
  <Paragraphs>60</Paragraphs>
  <Slides>31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Document</vt:lpstr>
      <vt:lpstr>Machine Learning  Premalatha T</vt:lpstr>
      <vt:lpstr>WHO  AM I?</vt:lpstr>
      <vt:lpstr>Agenda</vt:lpstr>
      <vt:lpstr>What is Data?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PowerPoint Presentation</vt:lpstr>
      <vt:lpstr>PowerPoint Presentation</vt:lpstr>
      <vt:lpstr>Analytic Approach</vt:lpstr>
      <vt:lpstr>Supervised Learning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13</cp:revision>
  <dcterms:created xsi:type="dcterms:W3CDTF">2024-05-30T12:42:39Z</dcterms:created>
  <dcterms:modified xsi:type="dcterms:W3CDTF">2026-01-27T03:30:05Z</dcterms:modified>
</cp:coreProperties>
</file>